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 showGuides="1">
      <p:cViewPr varScale="1">
        <p:scale>
          <a:sx n="119" d="100"/>
          <a:sy n="119" d="100"/>
        </p:scale>
        <p:origin x="76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9041E0-186B-B74B-991D-79B892DB749B}" type="datetimeFigureOut">
              <a:rPr lang="en-US" smtClean="0"/>
              <a:t>4/12/24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EABBD6-9DEA-4744-B1DD-2E56AF76D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931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ABBD6-9DEA-4744-B1DD-2E56AF76D2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018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395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651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02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992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79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80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413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354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38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037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11E42-00F4-064F-B8D9-B7F49E604D2C}" type="datetimeFigureOut">
              <a:rPr lang="en-US" smtClean="0"/>
              <a:t>4/12/24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876B1-572E-4147-B5F6-DB9F31BA0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160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D1368E-8270-EB46-8CE8-53A17258C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8" y="93457"/>
            <a:ext cx="6120000" cy="61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347C3A-9D77-A944-9017-B36EE9E95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6704" y="93457"/>
            <a:ext cx="5856273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226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9286013-D321-3147-A016-5404A67BA903}"/>
              </a:ext>
            </a:extLst>
          </p:cNvPr>
          <p:cNvGrpSpPr/>
          <p:nvPr/>
        </p:nvGrpSpPr>
        <p:grpSpPr>
          <a:xfrm>
            <a:off x="311448" y="64545"/>
            <a:ext cx="11390012" cy="6561423"/>
            <a:chOff x="311448" y="107577"/>
            <a:chExt cx="11390012" cy="656142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90A94DB-C943-BC4C-9374-29FA5E603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3045" y="189000"/>
              <a:ext cx="4627748" cy="2160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8B21B4C-5C63-2449-AC30-360968DC3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3045" y="2349000"/>
              <a:ext cx="4618724" cy="21600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B17DA90-E998-2C4A-B803-E61558C574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1448" y="4509000"/>
              <a:ext cx="4741917" cy="21600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B1EFD86-6E35-1B4F-ABDC-451288247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14962" y="107577"/>
              <a:ext cx="6586498" cy="64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2948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1</Words>
  <Application>Microsoft Macintosh PowerPoint</Application>
  <PresentationFormat>Widescreen</PresentationFormat>
  <Paragraphs>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FUJIANG JI</dc:creator>
  <cp:lastModifiedBy>FUJIANG JI</cp:lastModifiedBy>
  <cp:revision>2</cp:revision>
  <dcterms:created xsi:type="dcterms:W3CDTF">2024-04-12T21:54:33Z</dcterms:created>
  <dcterms:modified xsi:type="dcterms:W3CDTF">2024-04-12T22:08:25Z</dcterms:modified>
</cp:coreProperties>
</file>

<file path=docProps/thumbnail.jpeg>
</file>